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3657600" cy="6500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8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2496" y="90"/>
      </p:cViewPr>
      <p:guideLst>
        <p:guide orient="horz" pos="204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Turner" userId="5965e838-9590-4840-9e5b-b5478c253371" providerId="ADAL" clId="{26A89D2E-85D4-4187-9D61-1C1B388D394D}"/>
    <pc:docChg chg="undo addSld delSld modSld sldOrd">
      <pc:chgData name="Eric Turner" userId="5965e838-9590-4840-9e5b-b5478c253371" providerId="ADAL" clId="{26A89D2E-85D4-4187-9D61-1C1B388D394D}" dt="2019-01-25T17:12:56.931" v="68" actId="14100"/>
      <pc:docMkLst>
        <pc:docMk/>
      </pc:docMkLst>
      <pc:sldChg chg="addSp modSp">
        <pc:chgData name="Eric Turner" userId="5965e838-9590-4840-9e5b-b5478c253371" providerId="ADAL" clId="{26A89D2E-85D4-4187-9D61-1C1B388D394D}" dt="2019-01-23T16:10:54.875" v="59" actId="20577"/>
        <pc:sldMkLst>
          <pc:docMk/>
          <pc:sldMk cId="2628369232" sldId="256"/>
        </pc:sldMkLst>
        <pc:spChg chg="mod">
          <ac:chgData name="Eric Turner" userId="5965e838-9590-4840-9e5b-b5478c253371" providerId="ADAL" clId="{26A89D2E-85D4-4187-9D61-1C1B388D394D}" dt="2019-01-23T16:08:11.091" v="37" actId="20577"/>
          <ac:spMkLst>
            <pc:docMk/>
            <pc:sldMk cId="2628369232" sldId="256"/>
            <ac:spMk id="14" creationId="{6403E2B1-12B3-4401-BCBD-37E8A663EB91}"/>
          </ac:spMkLst>
        </pc:spChg>
        <pc:spChg chg="mod">
          <ac:chgData name="Eric Turner" userId="5965e838-9590-4840-9e5b-b5478c253371" providerId="ADAL" clId="{26A89D2E-85D4-4187-9D61-1C1B388D394D}" dt="2019-01-23T16:08:12.978" v="38" actId="20577"/>
          <ac:spMkLst>
            <pc:docMk/>
            <pc:sldMk cId="2628369232" sldId="256"/>
            <ac:spMk id="15" creationId="{BD7371B3-6243-463B-84BA-DC1A10C60FAA}"/>
          </ac:spMkLst>
        </pc:spChg>
        <pc:spChg chg="mod">
          <ac:chgData name="Eric Turner" userId="5965e838-9590-4840-9e5b-b5478c253371" providerId="ADAL" clId="{26A89D2E-85D4-4187-9D61-1C1B388D394D}" dt="2019-01-23T16:08:14.510" v="39" actId="20577"/>
          <ac:spMkLst>
            <pc:docMk/>
            <pc:sldMk cId="2628369232" sldId="256"/>
            <ac:spMk id="16" creationId="{16A078F4-0686-49FA-88A8-F2F4FAE2D9E6}"/>
          </ac:spMkLst>
        </pc:spChg>
        <pc:spChg chg="mod">
          <ac:chgData name="Eric Turner" userId="5965e838-9590-4840-9e5b-b5478c253371" providerId="ADAL" clId="{26A89D2E-85D4-4187-9D61-1C1B388D394D}" dt="2019-01-23T16:08:16.348" v="40" actId="20577"/>
          <ac:spMkLst>
            <pc:docMk/>
            <pc:sldMk cId="2628369232" sldId="256"/>
            <ac:spMk id="17" creationId="{91C97E35-21E1-46B9-AB87-84C65ED1AAE9}"/>
          </ac:spMkLst>
        </pc:spChg>
        <pc:spChg chg="mod">
          <ac:chgData name="Eric Turner" userId="5965e838-9590-4840-9e5b-b5478c253371" providerId="ADAL" clId="{26A89D2E-85D4-4187-9D61-1C1B388D394D}" dt="2019-01-23T16:08:21.747" v="43" actId="20577"/>
          <ac:spMkLst>
            <pc:docMk/>
            <pc:sldMk cId="2628369232" sldId="256"/>
            <ac:spMk id="18" creationId="{0C82114A-2550-4A5B-8250-A778DAD36565}"/>
          </ac:spMkLst>
        </pc:spChg>
        <pc:spChg chg="mod">
          <ac:chgData name="Eric Turner" userId="5965e838-9590-4840-9e5b-b5478c253371" providerId="ADAL" clId="{26A89D2E-85D4-4187-9D61-1C1B388D394D}" dt="2019-01-23T16:08:47.329" v="48" actId="20577"/>
          <ac:spMkLst>
            <pc:docMk/>
            <pc:sldMk cId="2628369232" sldId="256"/>
            <ac:spMk id="19" creationId="{670F678D-808E-4A74-9E97-7B078383CE7C}"/>
          </ac:spMkLst>
        </pc:spChg>
        <pc:spChg chg="mod">
          <ac:chgData name="Eric Turner" userId="5965e838-9590-4840-9e5b-b5478c253371" providerId="ADAL" clId="{26A89D2E-85D4-4187-9D61-1C1B388D394D}" dt="2019-01-23T16:10:54.875" v="59" actId="20577"/>
          <ac:spMkLst>
            <pc:docMk/>
            <pc:sldMk cId="2628369232" sldId="256"/>
            <ac:spMk id="20" creationId="{C43E3C8D-3F47-4F18-8643-60266469D0CB}"/>
          </ac:spMkLst>
        </pc:spChg>
        <pc:spChg chg="mod">
          <ac:chgData name="Eric Turner" userId="5965e838-9590-4840-9e5b-b5478c253371" providerId="ADAL" clId="{26A89D2E-85D4-4187-9D61-1C1B388D394D}" dt="2019-01-23T16:08:55.384" v="51" actId="20577"/>
          <ac:spMkLst>
            <pc:docMk/>
            <pc:sldMk cId="2628369232" sldId="256"/>
            <ac:spMk id="22" creationId="{4DF03168-6A22-4136-8CAC-D1044C0E3053}"/>
          </ac:spMkLst>
        </pc:spChg>
        <pc:spChg chg="mod">
          <ac:chgData name="Eric Turner" userId="5965e838-9590-4840-9e5b-b5478c253371" providerId="ADAL" clId="{26A89D2E-85D4-4187-9D61-1C1B388D394D}" dt="2019-01-23T16:09:02.309" v="58" actId="20577"/>
          <ac:spMkLst>
            <pc:docMk/>
            <pc:sldMk cId="2628369232" sldId="256"/>
            <ac:spMk id="23" creationId="{699FF516-3276-443D-90C7-4842D6E8DC31}"/>
          </ac:spMkLst>
        </pc:spChg>
        <pc:spChg chg="add mod">
          <ac:chgData name="Eric Turner" userId="5965e838-9590-4840-9e5b-b5478c253371" providerId="ADAL" clId="{26A89D2E-85D4-4187-9D61-1C1B388D394D}" dt="2019-01-23T16:08:39.695" v="47" actId="20577"/>
          <ac:spMkLst>
            <pc:docMk/>
            <pc:sldMk cId="2628369232" sldId="256"/>
            <ac:spMk id="25" creationId="{456DAF15-15E5-4AFF-B6E4-C4E10342B707}"/>
          </ac:spMkLst>
        </pc:spChg>
      </pc:sldChg>
      <pc:sldChg chg="modSp ord">
        <pc:chgData name="Eric Turner" userId="5965e838-9590-4840-9e5b-b5478c253371" providerId="ADAL" clId="{26A89D2E-85D4-4187-9D61-1C1B388D394D}" dt="2019-01-25T17:12:56.931" v="68" actId="14100"/>
        <pc:sldMkLst>
          <pc:docMk/>
          <pc:sldMk cId="3788576733" sldId="257"/>
        </pc:sldMkLst>
        <pc:spChg chg="mod">
          <ac:chgData name="Eric Turner" userId="5965e838-9590-4840-9e5b-b5478c253371" providerId="ADAL" clId="{26A89D2E-85D4-4187-9D61-1C1B388D394D}" dt="2019-01-25T17:12:56.931" v="68" actId="14100"/>
          <ac:spMkLst>
            <pc:docMk/>
            <pc:sldMk cId="3788576733" sldId="257"/>
            <ac:spMk id="22" creationId="{6B4CBBCB-661E-4D51-9248-73807807FF81}"/>
          </ac:spMkLst>
        </pc:spChg>
        <pc:spChg chg="mod">
          <ac:chgData name="Eric Turner" userId="5965e838-9590-4840-9e5b-b5478c253371" providerId="ADAL" clId="{26A89D2E-85D4-4187-9D61-1C1B388D394D}" dt="2019-01-23T16:07:01.284" v="24" actId="20577"/>
          <ac:spMkLst>
            <pc:docMk/>
            <pc:sldMk cId="3788576733" sldId="257"/>
            <ac:spMk id="27" creationId="{C270D94B-177B-421B-AFB4-143639938952}"/>
          </ac:spMkLst>
        </pc:spChg>
        <pc:spChg chg="mod">
          <ac:chgData name="Eric Turner" userId="5965e838-9590-4840-9e5b-b5478c253371" providerId="ADAL" clId="{26A89D2E-85D4-4187-9D61-1C1B388D394D}" dt="2019-01-23T16:06:36.569" v="8" actId="14100"/>
          <ac:spMkLst>
            <pc:docMk/>
            <pc:sldMk cId="3788576733" sldId="257"/>
            <ac:spMk id="30" creationId="{2B8AE649-7B72-46CF-8A0A-D615D18E9CEF}"/>
          </ac:spMkLst>
        </pc:spChg>
        <pc:spChg chg="mod">
          <ac:chgData name="Eric Turner" userId="5965e838-9590-4840-9e5b-b5478c253371" providerId="ADAL" clId="{26A89D2E-85D4-4187-9D61-1C1B388D394D}" dt="2019-01-23T16:06:46.618" v="14" actId="1038"/>
          <ac:spMkLst>
            <pc:docMk/>
            <pc:sldMk cId="3788576733" sldId="257"/>
            <ac:spMk id="31" creationId="{3824F8FA-49E2-4829-81DC-C1D4E7AD7070}"/>
          </ac:spMkLst>
        </pc:spChg>
        <pc:spChg chg="mod">
          <ac:chgData name="Eric Turner" userId="5965e838-9590-4840-9e5b-b5478c253371" providerId="ADAL" clId="{26A89D2E-85D4-4187-9D61-1C1B388D394D}" dt="2019-01-23T16:06:55.912" v="21" actId="1038"/>
          <ac:spMkLst>
            <pc:docMk/>
            <pc:sldMk cId="3788576733" sldId="257"/>
            <ac:spMk id="32" creationId="{79F7DAEA-11DB-4169-853A-A050C56D9E54}"/>
          </ac:spMkLst>
        </pc:spChg>
        <pc:spChg chg="mod">
          <ac:chgData name="Eric Turner" userId="5965e838-9590-4840-9e5b-b5478c253371" providerId="ADAL" clId="{26A89D2E-85D4-4187-9D61-1C1B388D394D}" dt="2019-01-23T16:06:28.172" v="4" actId="20577"/>
          <ac:spMkLst>
            <pc:docMk/>
            <pc:sldMk cId="3788576733" sldId="257"/>
            <ac:spMk id="33" creationId="{BBE45F53-FFD4-4406-945E-8ACF7F5A8A16}"/>
          </ac:spMkLst>
        </pc:spChg>
        <pc:spChg chg="mod">
          <ac:chgData name="Eric Turner" userId="5965e838-9590-4840-9e5b-b5478c253371" providerId="ADAL" clId="{26A89D2E-85D4-4187-9D61-1C1B388D394D}" dt="2019-01-23T16:07:10.586" v="25" actId="20577"/>
          <ac:spMkLst>
            <pc:docMk/>
            <pc:sldMk cId="3788576733" sldId="257"/>
            <ac:spMk id="34" creationId="{D515EE8F-6E89-40D1-A3CE-7EFA79861721}"/>
          </ac:spMkLst>
        </pc:spChg>
        <pc:spChg chg="mod">
          <ac:chgData name="Eric Turner" userId="5965e838-9590-4840-9e5b-b5478c253371" providerId="ADAL" clId="{26A89D2E-85D4-4187-9D61-1C1B388D394D}" dt="2019-01-23T16:07:12.847" v="26" actId="20577"/>
          <ac:spMkLst>
            <pc:docMk/>
            <pc:sldMk cId="3788576733" sldId="257"/>
            <ac:spMk id="35" creationId="{F0EBAC48-AF6F-4B93-A237-55256643AC8E}"/>
          </ac:spMkLst>
        </pc:spChg>
        <pc:spChg chg="mod">
          <ac:chgData name="Eric Turner" userId="5965e838-9590-4840-9e5b-b5478c253371" providerId="ADAL" clId="{26A89D2E-85D4-4187-9D61-1C1B388D394D}" dt="2019-01-23T16:07:15.170" v="27" actId="20577"/>
          <ac:spMkLst>
            <pc:docMk/>
            <pc:sldMk cId="3788576733" sldId="257"/>
            <ac:spMk id="36" creationId="{D21E8187-42EB-49C7-AC25-F74C6118E9E3}"/>
          </ac:spMkLst>
        </pc:spChg>
        <pc:spChg chg="mod">
          <ac:chgData name="Eric Turner" userId="5965e838-9590-4840-9e5b-b5478c253371" providerId="ADAL" clId="{26A89D2E-85D4-4187-9D61-1C1B388D394D}" dt="2019-01-23T16:07:17.335" v="28" actId="20577"/>
          <ac:spMkLst>
            <pc:docMk/>
            <pc:sldMk cId="3788576733" sldId="257"/>
            <ac:spMk id="37" creationId="{4B313904-9526-4260-90E1-13D79946D5C5}"/>
          </ac:spMkLst>
        </pc:spChg>
        <pc:spChg chg="mod">
          <ac:chgData name="Eric Turner" userId="5965e838-9590-4840-9e5b-b5478c253371" providerId="ADAL" clId="{26A89D2E-85D4-4187-9D61-1C1B388D394D}" dt="2019-01-23T16:07:20.963" v="29" actId="20577"/>
          <ac:spMkLst>
            <pc:docMk/>
            <pc:sldMk cId="3788576733" sldId="257"/>
            <ac:spMk id="38" creationId="{FC7BC579-12A5-4A68-A93F-61C1A4715519}"/>
          </ac:spMkLst>
        </pc:spChg>
        <pc:spChg chg="mod">
          <ac:chgData name="Eric Turner" userId="5965e838-9590-4840-9e5b-b5478c253371" providerId="ADAL" clId="{26A89D2E-85D4-4187-9D61-1C1B388D394D}" dt="2019-01-23T16:07:24.300" v="30" actId="20577"/>
          <ac:spMkLst>
            <pc:docMk/>
            <pc:sldMk cId="3788576733" sldId="257"/>
            <ac:spMk id="39" creationId="{A768AFB8-BDA7-425D-B8E2-624B9FD19126}"/>
          </ac:spMkLst>
        </pc:spChg>
        <pc:spChg chg="mod">
          <ac:chgData name="Eric Turner" userId="5965e838-9590-4840-9e5b-b5478c253371" providerId="ADAL" clId="{26A89D2E-85D4-4187-9D61-1C1B388D394D}" dt="2019-01-23T16:07:27.072" v="31" actId="20577"/>
          <ac:spMkLst>
            <pc:docMk/>
            <pc:sldMk cId="3788576733" sldId="257"/>
            <ac:spMk id="40" creationId="{11C46476-1493-4BBC-9D98-E59FA2B644EA}"/>
          </ac:spMkLst>
        </pc:spChg>
        <pc:spChg chg="mod">
          <ac:chgData name="Eric Turner" userId="5965e838-9590-4840-9e5b-b5478c253371" providerId="ADAL" clId="{26A89D2E-85D4-4187-9D61-1C1B388D394D}" dt="2019-01-23T16:07:30.357" v="34" actId="20577"/>
          <ac:spMkLst>
            <pc:docMk/>
            <pc:sldMk cId="3788576733" sldId="257"/>
            <ac:spMk id="41" creationId="{BF8D8AE8-C30D-49BB-B8A4-A5394E15AFF5}"/>
          </ac:spMkLst>
        </pc:spChg>
        <pc:spChg chg="mod">
          <ac:chgData name="Eric Turner" userId="5965e838-9590-4840-9e5b-b5478c253371" providerId="ADAL" clId="{26A89D2E-85D4-4187-9D61-1C1B388D394D}" dt="2019-01-23T16:07:33.445" v="35" actId="20577"/>
          <ac:spMkLst>
            <pc:docMk/>
            <pc:sldMk cId="3788576733" sldId="257"/>
            <ac:spMk id="42" creationId="{F0EC15A4-55FD-4C04-9DF3-696BFEB149E3}"/>
          </ac:spMkLst>
        </pc:spChg>
        <pc:spChg chg="mod">
          <ac:chgData name="Eric Turner" userId="5965e838-9590-4840-9e5b-b5478c253371" providerId="ADAL" clId="{26A89D2E-85D4-4187-9D61-1C1B388D394D}" dt="2019-01-23T16:07:53.581" v="36" actId="20577"/>
          <ac:spMkLst>
            <pc:docMk/>
            <pc:sldMk cId="3788576733" sldId="257"/>
            <ac:spMk id="43" creationId="{147D917D-41F8-4FC9-B446-4A87B56151B3}"/>
          </ac:spMkLst>
        </pc:spChg>
      </pc:sldChg>
      <pc:sldChg chg="add">
        <pc:chgData name="Eric Turner" userId="5965e838-9590-4840-9e5b-b5478c253371" providerId="ADAL" clId="{26A89D2E-85D4-4187-9D61-1C1B388D394D}" dt="2019-01-23T16:11:02.960" v="60"/>
        <pc:sldMkLst>
          <pc:docMk/>
          <pc:sldMk cId="3280296369" sldId="258"/>
        </pc:sldMkLst>
      </pc:sldChg>
      <pc:sldChg chg="add">
        <pc:chgData name="Eric Turner" userId="5965e838-9590-4840-9e5b-b5478c253371" providerId="ADAL" clId="{26A89D2E-85D4-4187-9D61-1C1B388D394D}" dt="2019-01-23T16:11:03.800" v="61"/>
        <pc:sldMkLst>
          <pc:docMk/>
          <pc:sldMk cId="2596833257" sldId="259"/>
        </pc:sldMkLst>
      </pc:sldChg>
      <pc:sldChg chg="add">
        <pc:chgData name="Eric Turner" userId="5965e838-9590-4840-9e5b-b5478c253371" providerId="ADAL" clId="{26A89D2E-85D4-4187-9D61-1C1B388D394D}" dt="2019-01-23T16:11:10.772" v="64"/>
        <pc:sldMkLst>
          <pc:docMk/>
          <pc:sldMk cId="133519956" sldId="260"/>
        </pc:sldMkLst>
      </pc:sldChg>
      <pc:sldChg chg="add">
        <pc:chgData name="Eric Turner" userId="5965e838-9590-4840-9e5b-b5478c253371" providerId="ADAL" clId="{26A89D2E-85D4-4187-9D61-1C1B388D394D}" dt="2019-01-23T16:11:10.772" v="64"/>
        <pc:sldMkLst>
          <pc:docMk/>
          <pc:sldMk cId="2205757369" sldId="261"/>
        </pc:sldMkLst>
      </pc:sldChg>
      <pc:sldChg chg="add">
        <pc:chgData name="Eric Turner" userId="5965e838-9590-4840-9e5b-b5478c253371" providerId="ADAL" clId="{26A89D2E-85D4-4187-9D61-1C1B388D394D}" dt="2019-01-23T16:11:10.772" v="64"/>
        <pc:sldMkLst>
          <pc:docMk/>
          <pc:sldMk cId="3019455117" sldId="262"/>
        </pc:sldMkLst>
      </pc:sldChg>
      <pc:sldChg chg="add">
        <pc:chgData name="Eric Turner" userId="5965e838-9590-4840-9e5b-b5478c253371" providerId="ADAL" clId="{26A89D2E-85D4-4187-9D61-1C1B388D394D}" dt="2019-01-23T16:11:11.870" v="65"/>
        <pc:sldMkLst>
          <pc:docMk/>
          <pc:sldMk cId="948031177" sldId="263"/>
        </pc:sldMkLst>
      </pc:sldChg>
      <pc:sldChg chg="add">
        <pc:chgData name="Eric Turner" userId="5965e838-9590-4840-9e5b-b5478c253371" providerId="ADAL" clId="{26A89D2E-85D4-4187-9D61-1C1B388D394D}" dt="2019-01-23T16:11:11.870" v="65"/>
        <pc:sldMkLst>
          <pc:docMk/>
          <pc:sldMk cId="3801541017" sldId="264"/>
        </pc:sldMkLst>
      </pc:sldChg>
      <pc:sldChg chg="add">
        <pc:chgData name="Eric Turner" userId="5965e838-9590-4840-9e5b-b5478c253371" providerId="ADAL" clId="{26A89D2E-85D4-4187-9D61-1C1B388D394D}" dt="2019-01-23T16:11:11.870" v="65"/>
        <pc:sldMkLst>
          <pc:docMk/>
          <pc:sldMk cId="2323888592" sldId="265"/>
        </pc:sldMkLst>
      </pc:sldChg>
    </pc:docChg>
  </pc:docChgLst>
  <pc:docChgLst>
    <pc:chgData name="Eric Turner" userId="5965e838-9590-4840-9e5b-b5478c253371" providerId="ADAL" clId="{C789D468-A02C-4CF1-96B7-3CA00A0EB3EA}"/>
    <pc:docChg chg="modSld">
      <pc:chgData name="Eric Turner" userId="5965e838-9590-4840-9e5b-b5478c253371" providerId="ADAL" clId="{C789D468-A02C-4CF1-96B7-3CA00A0EB3EA}" dt="2019-01-21T16:28:14.452" v="22" actId="403"/>
      <pc:docMkLst>
        <pc:docMk/>
      </pc:docMkLst>
      <pc:sldChg chg="modSp">
        <pc:chgData name="Eric Turner" userId="5965e838-9590-4840-9e5b-b5478c253371" providerId="ADAL" clId="{C789D468-A02C-4CF1-96B7-3CA00A0EB3EA}" dt="2019-01-21T16:27:34.702" v="16" actId="2711"/>
        <pc:sldMkLst>
          <pc:docMk/>
          <pc:sldMk cId="2628369232" sldId="256"/>
        </pc:sldMkLst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8" creationId="{FAD7485F-0691-43FB-AFB7-9B4333B917F3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9" creationId="{92A50738-2274-43C3-9840-57A7D6A341D8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10" creationId="{5A796BBD-3E8A-44D9-B9D6-8EE8BEFBA6BB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11" creationId="{D9245099-6377-407B-BBDC-D8A26F9AD9EF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12" creationId="{70F29A4F-59A3-4C3C-A59E-D9D626F35FC4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13" creationId="{6A1350B3-826F-46AF-BEFE-601CDAF9AA84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14" creationId="{6403E2B1-12B3-4401-BCBD-37E8A663EB91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15" creationId="{BD7371B3-6243-463B-84BA-DC1A10C60FAA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16" creationId="{16A078F4-0686-49FA-88A8-F2F4FAE2D9E6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17" creationId="{91C97E35-21E1-46B9-AB87-84C65ED1AAE9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18" creationId="{0C82114A-2550-4A5B-8250-A778DAD36565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19" creationId="{670F678D-808E-4A74-9E97-7B078383CE7C}"/>
          </ac:spMkLst>
        </pc:spChg>
        <pc:spChg chg="mod">
          <ac:chgData name="Eric Turner" userId="5965e838-9590-4840-9e5b-b5478c253371" providerId="ADAL" clId="{C789D468-A02C-4CF1-96B7-3CA00A0EB3EA}" dt="2019-01-21T16:27:34.702" v="16" actId="2711"/>
          <ac:spMkLst>
            <pc:docMk/>
            <pc:sldMk cId="2628369232" sldId="256"/>
            <ac:spMk id="20" creationId="{C43E3C8D-3F47-4F18-8643-60266469D0CB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22" creationId="{4DF03168-6A22-4136-8CAC-D1044C0E3053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23" creationId="{699FF516-3276-443D-90C7-4842D6E8DC31}"/>
          </ac:spMkLst>
        </pc:spChg>
        <pc:spChg chg="mod">
          <ac:chgData name="Eric Turner" userId="5965e838-9590-4840-9e5b-b5478c253371" providerId="ADAL" clId="{C789D468-A02C-4CF1-96B7-3CA00A0EB3EA}" dt="2019-01-21T16:27:08.700" v="15" actId="2711"/>
          <ac:spMkLst>
            <pc:docMk/>
            <pc:sldMk cId="2628369232" sldId="256"/>
            <ac:spMk id="24" creationId="{61593409-0F7E-48EE-B148-A42193B89FF9}"/>
          </ac:spMkLst>
        </pc:spChg>
      </pc:sldChg>
      <pc:sldChg chg="addSp modSp">
        <pc:chgData name="Eric Turner" userId="5965e838-9590-4840-9e5b-b5478c253371" providerId="ADAL" clId="{C789D468-A02C-4CF1-96B7-3CA00A0EB3EA}" dt="2019-01-21T16:28:14.452" v="22" actId="403"/>
        <pc:sldMkLst>
          <pc:docMk/>
          <pc:sldMk cId="3788576733" sldId="257"/>
        </pc:sldMkLst>
        <pc:spChg chg="add mod">
          <ac:chgData name="Eric Turner" userId="5965e838-9590-4840-9e5b-b5478c253371" providerId="ADAL" clId="{C789D468-A02C-4CF1-96B7-3CA00A0EB3EA}" dt="2019-01-21T16:26:17.142" v="3" actId="13244"/>
          <ac:spMkLst>
            <pc:docMk/>
            <pc:sldMk cId="3788576733" sldId="257"/>
            <ac:spMk id="2" creationId="{961E15D0-8CA9-4C62-B3F7-9CCC2367605D}"/>
          </ac:spMkLst>
        </pc:spChg>
        <pc:spChg chg="add mod">
          <ac:chgData name="Eric Turner" userId="5965e838-9590-4840-9e5b-b5478c253371" providerId="ADAL" clId="{C789D468-A02C-4CF1-96B7-3CA00A0EB3EA}" dt="2019-01-21T16:28:14.452" v="22" actId="403"/>
          <ac:spMkLst>
            <pc:docMk/>
            <pc:sldMk cId="3788576733" sldId="257"/>
            <ac:spMk id="22" creationId="{6B4CBBCB-661E-4D51-9248-73807807FF81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27" creationId="{C270D94B-177B-421B-AFB4-143639938952}"/>
          </ac:spMkLst>
        </pc:spChg>
        <pc:spChg chg="mod">
          <ac:chgData name="Eric Turner" userId="5965e838-9590-4840-9e5b-b5478c253371" providerId="ADAL" clId="{C789D468-A02C-4CF1-96B7-3CA00A0EB3EA}" dt="2019-01-21T16:26:19.221" v="5"/>
          <ac:spMkLst>
            <pc:docMk/>
            <pc:sldMk cId="3788576733" sldId="257"/>
            <ac:spMk id="28" creationId="{E30D5F27-D0F9-4F93-8D2B-7C8A53D30743}"/>
          </ac:spMkLst>
        </pc:spChg>
        <pc:spChg chg="mod">
          <ac:chgData name="Eric Turner" userId="5965e838-9590-4840-9e5b-b5478c253371" providerId="ADAL" clId="{C789D468-A02C-4CF1-96B7-3CA00A0EB3EA}" dt="2019-01-21T16:28:14.452" v="22" actId="403"/>
          <ac:spMkLst>
            <pc:docMk/>
            <pc:sldMk cId="3788576733" sldId="257"/>
            <ac:spMk id="30" creationId="{2B8AE649-7B72-46CF-8A0A-D615D18E9CEF}"/>
          </ac:spMkLst>
        </pc:spChg>
        <pc:spChg chg="mod">
          <ac:chgData name="Eric Turner" userId="5965e838-9590-4840-9e5b-b5478c253371" providerId="ADAL" clId="{C789D468-A02C-4CF1-96B7-3CA00A0EB3EA}" dt="2019-01-21T16:28:14.452" v="22" actId="403"/>
          <ac:spMkLst>
            <pc:docMk/>
            <pc:sldMk cId="3788576733" sldId="257"/>
            <ac:spMk id="31" creationId="{3824F8FA-49E2-4829-81DC-C1D4E7AD7070}"/>
          </ac:spMkLst>
        </pc:spChg>
        <pc:spChg chg="mod">
          <ac:chgData name="Eric Turner" userId="5965e838-9590-4840-9e5b-b5478c253371" providerId="ADAL" clId="{C789D468-A02C-4CF1-96B7-3CA00A0EB3EA}" dt="2019-01-21T16:28:14.452" v="22" actId="403"/>
          <ac:spMkLst>
            <pc:docMk/>
            <pc:sldMk cId="3788576733" sldId="257"/>
            <ac:spMk id="32" creationId="{79F7DAEA-11DB-4169-853A-A050C56D9E54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3" creationId="{BBE45F53-FFD4-4406-945E-8ACF7F5A8A16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4" creationId="{D515EE8F-6E89-40D1-A3CE-7EFA79861721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5" creationId="{F0EBAC48-AF6F-4B93-A237-55256643AC8E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6" creationId="{D21E8187-42EB-49C7-AC25-F74C6118E9E3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7" creationId="{4B313904-9526-4260-90E1-13D79946D5C5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8" creationId="{FC7BC579-12A5-4A68-A93F-61C1A4715519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39" creationId="{A768AFB8-BDA7-425D-B8E2-624B9FD19126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40" creationId="{11C46476-1493-4BBC-9D98-E59FA2B644EA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41" creationId="{BF8D8AE8-C30D-49BB-B8A4-A5394E15AFF5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42" creationId="{F0EC15A4-55FD-4C04-9DF3-696BFEB149E3}"/>
          </ac:spMkLst>
        </pc:spChg>
        <pc:spChg chg="mod">
          <ac:chgData name="Eric Turner" userId="5965e838-9590-4840-9e5b-b5478c253371" providerId="ADAL" clId="{C789D468-A02C-4CF1-96B7-3CA00A0EB3EA}" dt="2019-01-21T16:28:01.298" v="17" actId="2711"/>
          <ac:spMkLst>
            <pc:docMk/>
            <pc:sldMk cId="3788576733" sldId="257"/>
            <ac:spMk id="43" creationId="{147D917D-41F8-4FC9-B446-4A87B56151B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063907"/>
            <a:ext cx="3108960" cy="226324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414432"/>
            <a:ext cx="2743200" cy="1569525"/>
          </a:xfrm>
        </p:spPr>
        <p:txBody>
          <a:bodyPr/>
          <a:lstStyle>
            <a:lvl1pPr marL="0" indent="0" algn="ctr">
              <a:buNone/>
              <a:defRPr sz="960"/>
            </a:lvl1pPr>
            <a:lvl2pPr marL="182880" indent="0" algn="ctr">
              <a:buNone/>
              <a:defRPr sz="800"/>
            </a:lvl2pPr>
            <a:lvl3pPr marL="365760" indent="0" algn="ctr">
              <a:buNone/>
              <a:defRPr sz="720"/>
            </a:lvl3pPr>
            <a:lvl4pPr marL="548640" indent="0" algn="ctr">
              <a:buNone/>
              <a:defRPr sz="640"/>
            </a:lvl4pPr>
            <a:lvl5pPr marL="731520" indent="0" algn="ctr">
              <a:buNone/>
              <a:defRPr sz="640"/>
            </a:lvl5pPr>
            <a:lvl6pPr marL="914400" indent="0" algn="ctr">
              <a:buNone/>
              <a:defRPr sz="640"/>
            </a:lvl6pPr>
            <a:lvl7pPr marL="1097280" indent="0" algn="ctr">
              <a:buNone/>
              <a:defRPr sz="640"/>
            </a:lvl7pPr>
            <a:lvl8pPr marL="1280160" indent="0" algn="ctr">
              <a:buNone/>
              <a:defRPr sz="640"/>
            </a:lvl8pPr>
            <a:lvl9pPr marL="1463040" indent="0" algn="ctr">
              <a:buNone/>
              <a:defRPr sz="6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6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3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" y="1620691"/>
            <a:ext cx="3154680" cy="270415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" y="4350430"/>
            <a:ext cx="3154680" cy="1422052"/>
          </a:xfrm>
        </p:spPr>
        <p:txBody>
          <a:bodyPr/>
          <a:lstStyle>
            <a:lvl1pPr marL="0" indent="0">
              <a:buNone/>
              <a:defRPr sz="960">
                <a:solidFill>
                  <a:schemeClr val="tx1"/>
                </a:solidFill>
              </a:defRPr>
            </a:lvl1pPr>
            <a:lvl2pPr marL="18288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2pPr>
            <a:lvl3pPr marL="36576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3pPr>
            <a:lvl4pPr marL="548640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4pPr>
            <a:lvl5pPr marL="731520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5pPr>
            <a:lvl6pPr marL="914400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6pPr>
            <a:lvl7pPr marL="1097280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7pPr>
            <a:lvl8pPr marL="1280160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8pPr>
            <a:lvl9pPr marL="1463040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91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1730541"/>
            <a:ext cx="1554480" cy="41247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" y="1730541"/>
            <a:ext cx="1554480" cy="41247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2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" y="346110"/>
            <a:ext cx="3154680" cy="12565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7" y="1593603"/>
            <a:ext cx="1547336" cy="781000"/>
          </a:xfrm>
        </p:spPr>
        <p:txBody>
          <a:bodyPr anchor="b"/>
          <a:lstStyle>
            <a:lvl1pPr marL="0" indent="0">
              <a:buNone/>
              <a:defRPr sz="960" b="1"/>
            </a:lvl1pPr>
            <a:lvl2pPr marL="182880" indent="0">
              <a:buNone/>
              <a:defRPr sz="800" b="1"/>
            </a:lvl2pPr>
            <a:lvl3pPr marL="365760" indent="0">
              <a:buNone/>
              <a:defRPr sz="720" b="1"/>
            </a:lvl3pPr>
            <a:lvl4pPr marL="548640" indent="0">
              <a:buNone/>
              <a:defRPr sz="640" b="1"/>
            </a:lvl4pPr>
            <a:lvl5pPr marL="731520" indent="0">
              <a:buNone/>
              <a:defRPr sz="640" b="1"/>
            </a:lvl5pPr>
            <a:lvl6pPr marL="914400" indent="0">
              <a:buNone/>
              <a:defRPr sz="640" b="1"/>
            </a:lvl6pPr>
            <a:lvl7pPr marL="1097280" indent="0">
              <a:buNone/>
              <a:defRPr sz="640" b="1"/>
            </a:lvl7pPr>
            <a:lvl8pPr marL="1280160" indent="0">
              <a:buNone/>
              <a:defRPr sz="640" b="1"/>
            </a:lvl8pPr>
            <a:lvl9pPr marL="1463040" indent="0">
              <a:buNone/>
              <a:defRPr sz="6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7" y="2374602"/>
            <a:ext cx="1547336" cy="34926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" y="1593603"/>
            <a:ext cx="1554956" cy="781000"/>
          </a:xfrm>
        </p:spPr>
        <p:txBody>
          <a:bodyPr anchor="b"/>
          <a:lstStyle>
            <a:lvl1pPr marL="0" indent="0">
              <a:buNone/>
              <a:defRPr sz="960" b="1"/>
            </a:lvl1pPr>
            <a:lvl2pPr marL="182880" indent="0">
              <a:buNone/>
              <a:defRPr sz="800" b="1"/>
            </a:lvl2pPr>
            <a:lvl3pPr marL="365760" indent="0">
              <a:buNone/>
              <a:defRPr sz="720" b="1"/>
            </a:lvl3pPr>
            <a:lvl4pPr marL="548640" indent="0">
              <a:buNone/>
              <a:defRPr sz="640" b="1"/>
            </a:lvl4pPr>
            <a:lvl5pPr marL="731520" indent="0">
              <a:buNone/>
              <a:defRPr sz="640" b="1"/>
            </a:lvl5pPr>
            <a:lvl6pPr marL="914400" indent="0">
              <a:buNone/>
              <a:defRPr sz="640" b="1"/>
            </a:lvl6pPr>
            <a:lvl7pPr marL="1097280" indent="0">
              <a:buNone/>
              <a:defRPr sz="640" b="1"/>
            </a:lvl7pPr>
            <a:lvl8pPr marL="1280160" indent="0">
              <a:buNone/>
              <a:defRPr sz="640" b="1"/>
            </a:lvl8pPr>
            <a:lvl9pPr marL="1463040" indent="0">
              <a:buNone/>
              <a:defRPr sz="6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" y="2374602"/>
            <a:ext cx="1554956" cy="34926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0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9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6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7" y="433388"/>
            <a:ext cx="1179671" cy="1516856"/>
          </a:xfrm>
        </p:spPr>
        <p:txBody>
          <a:bodyPr anchor="b"/>
          <a:lstStyle>
            <a:lvl1pPr>
              <a:defRPr sz="1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" y="935998"/>
            <a:ext cx="1851660" cy="4619791"/>
          </a:xfrm>
        </p:spPr>
        <p:txBody>
          <a:bodyPr/>
          <a:lstStyle>
            <a:lvl1pPr>
              <a:defRPr sz="1280"/>
            </a:lvl1pPr>
            <a:lvl2pPr>
              <a:defRPr sz="1120"/>
            </a:lvl2pPr>
            <a:lvl3pPr>
              <a:defRPr sz="96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7" y="1950244"/>
            <a:ext cx="1179671" cy="3613068"/>
          </a:xfrm>
        </p:spPr>
        <p:txBody>
          <a:bodyPr/>
          <a:lstStyle>
            <a:lvl1pPr marL="0" indent="0">
              <a:buNone/>
              <a:defRPr sz="640"/>
            </a:lvl1pPr>
            <a:lvl2pPr marL="182880" indent="0">
              <a:buNone/>
              <a:defRPr sz="560"/>
            </a:lvl2pPr>
            <a:lvl3pPr marL="365760" indent="0">
              <a:buNone/>
              <a:defRPr sz="480"/>
            </a:lvl3pPr>
            <a:lvl4pPr marL="548640" indent="0">
              <a:buNone/>
              <a:defRPr sz="400"/>
            </a:lvl4pPr>
            <a:lvl5pPr marL="731520" indent="0">
              <a:buNone/>
              <a:defRPr sz="400"/>
            </a:lvl5pPr>
            <a:lvl6pPr marL="914400" indent="0">
              <a:buNone/>
              <a:defRPr sz="400"/>
            </a:lvl6pPr>
            <a:lvl7pPr marL="1097280" indent="0">
              <a:buNone/>
              <a:defRPr sz="400"/>
            </a:lvl7pPr>
            <a:lvl8pPr marL="1280160" indent="0">
              <a:buNone/>
              <a:defRPr sz="400"/>
            </a:lvl8pPr>
            <a:lvl9pPr marL="1463040" indent="0">
              <a:buNone/>
              <a:defRPr sz="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4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7" y="433388"/>
            <a:ext cx="1179671" cy="1516856"/>
          </a:xfrm>
        </p:spPr>
        <p:txBody>
          <a:bodyPr anchor="b"/>
          <a:lstStyle>
            <a:lvl1pPr>
              <a:defRPr sz="1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" y="935998"/>
            <a:ext cx="1851660" cy="4619791"/>
          </a:xfrm>
        </p:spPr>
        <p:txBody>
          <a:bodyPr anchor="t"/>
          <a:lstStyle>
            <a:lvl1pPr marL="0" indent="0">
              <a:buNone/>
              <a:defRPr sz="1280"/>
            </a:lvl1pPr>
            <a:lvl2pPr marL="182880" indent="0">
              <a:buNone/>
              <a:defRPr sz="1120"/>
            </a:lvl2pPr>
            <a:lvl3pPr marL="365760" indent="0">
              <a:buNone/>
              <a:defRPr sz="960"/>
            </a:lvl3pPr>
            <a:lvl4pPr marL="548640" indent="0">
              <a:buNone/>
              <a:defRPr sz="800"/>
            </a:lvl4pPr>
            <a:lvl5pPr marL="731520" indent="0">
              <a:buNone/>
              <a:defRPr sz="800"/>
            </a:lvl5pPr>
            <a:lvl6pPr marL="914400" indent="0">
              <a:buNone/>
              <a:defRPr sz="800"/>
            </a:lvl6pPr>
            <a:lvl7pPr marL="1097280" indent="0">
              <a:buNone/>
              <a:defRPr sz="800"/>
            </a:lvl7pPr>
            <a:lvl8pPr marL="1280160" indent="0">
              <a:buNone/>
              <a:defRPr sz="800"/>
            </a:lvl8pPr>
            <a:lvl9pPr marL="1463040" indent="0">
              <a:buNone/>
              <a:defRPr sz="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7" y="1950244"/>
            <a:ext cx="1179671" cy="3613068"/>
          </a:xfrm>
        </p:spPr>
        <p:txBody>
          <a:bodyPr/>
          <a:lstStyle>
            <a:lvl1pPr marL="0" indent="0">
              <a:buNone/>
              <a:defRPr sz="640"/>
            </a:lvl1pPr>
            <a:lvl2pPr marL="182880" indent="0">
              <a:buNone/>
              <a:defRPr sz="560"/>
            </a:lvl2pPr>
            <a:lvl3pPr marL="365760" indent="0">
              <a:buNone/>
              <a:defRPr sz="480"/>
            </a:lvl3pPr>
            <a:lvl4pPr marL="548640" indent="0">
              <a:buNone/>
              <a:defRPr sz="400"/>
            </a:lvl4pPr>
            <a:lvl5pPr marL="731520" indent="0">
              <a:buNone/>
              <a:defRPr sz="400"/>
            </a:lvl5pPr>
            <a:lvl6pPr marL="914400" indent="0">
              <a:buNone/>
              <a:defRPr sz="400"/>
            </a:lvl6pPr>
            <a:lvl7pPr marL="1097280" indent="0">
              <a:buNone/>
              <a:defRPr sz="400"/>
            </a:lvl7pPr>
            <a:lvl8pPr marL="1280160" indent="0">
              <a:buNone/>
              <a:defRPr sz="400"/>
            </a:lvl8pPr>
            <a:lvl9pPr marL="1463040" indent="0">
              <a:buNone/>
              <a:defRPr sz="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3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32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" y="346108"/>
            <a:ext cx="788670" cy="5509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346108"/>
            <a:ext cx="2320290" cy="55091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7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346110"/>
            <a:ext cx="3154680" cy="1256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1730541"/>
            <a:ext cx="3154680" cy="4124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6025292"/>
            <a:ext cx="822960" cy="3461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88779-8017-4C17-8941-F992B75F4D2E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" y="6025292"/>
            <a:ext cx="1234440" cy="3461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" y="6025292"/>
            <a:ext cx="822960" cy="3461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2F804-3F63-45C4-9BB3-AFBB8493F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8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5760" rtl="0" eaLnBrk="1" latinLnBrk="0" hangingPunct="1">
        <a:lnSpc>
          <a:spcPct val="90000"/>
        </a:lnSpc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36576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1B5CD59-F3C3-4B83-93AE-68A11FFB5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"/>
            <a:ext cx="3657599" cy="65024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5DEC36E-BCE3-4DCF-983F-A279DD3EC657}"/>
              </a:ext>
            </a:extLst>
          </p:cNvPr>
          <p:cNvSpPr/>
          <p:nvPr/>
        </p:nvSpPr>
        <p:spPr>
          <a:xfrm>
            <a:off x="1414463" y="838200"/>
            <a:ext cx="1914525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0D5F27-D0F9-4F93-8D2B-7C8A53D30743}"/>
              </a:ext>
            </a:extLst>
          </p:cNvPr>
          <p:cNvSpPr/>
          <p:nvPr/>
        </p:nvSpPr>
        <p:spPr>
          <a:xfrm>
            <a:off x="56554" y="1815737"/>
            <a:ext cx="2508049" cy="509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1E15D0-8CA9-4C62-B3F7-9CCC2367605D}"/>
              </a:ext>
            </a:extLst>
          </p:cNvPr>
          <p:cNvSpPr/>
          <p:nvPr/>
        </p:nvSpPr>
        <p:spPr>
          <a:xfrm>
            <a:off x="56554" y="313509"/>
            <a:ext cx="805595" cy="26161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70D94B-177B-421B-AFB4-143639938952}"/>
              </a:ext>
            </a:extLst>
          </p:cNvPr>
          <p:cNvSpPr txBox="1"/>
          <p:nvPr/>
        </p:nvSpPr>
        <p:spPr>
          <a:xfrm>
            <a:off x="37506" y="1779866"/>
            <a:ext cx="2508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F. Type here (Profile)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8AE649-7B72-46CF-8A0A-D615D18E9CEF}"/>
              </a:ext>
            </a:extLst>
          </p:cNvPr>
          <p:cNvSpPr txBox="1"/>
          <p:nvPr/>
        </p:nvSpPr>
        <p:spPr>
          <a:xfrm>
            <a:off x="1072440" y="849562"/>
            <a:ext cx="932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C. Number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24F8FA-49E2-4829-81DC-C1D4E7AD7070}"/>
              </a:ext>
            </a:extLst>
          </p:cNvPr>
          <p:cNvSpPr txBox="1"/>
          <p:nvPr/>
        </p:nvSpPr>
        <p:spPr>
          <a:xfrm>
            <a:off x="1854926" y="837530"/>
            <a:ext cx="938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D. Number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F7DAEA-11DB-4169-853A-A050C56D9E54}"/>
              </a:ext>
            </a:extLst>
          </p:cNvPr>
          <p:cNvSpPr txBox="1"/>
          <p:nvPr/>
        </p:nvSpPr>
        <p:spPr>
          <a:xfrm>
            <a:off x="2629989" y="825498"/>
            <a:ext cx="938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E. Number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BE45F53-FFD4-4406-945E-8ACF7F5A8A16}"/>
              </a:ext>
            </a:extLst>
          </p:cNvPr>
          <p:cNvSpPr txBox="1"/>
          <p:nvPr/>
        </p:nvSpPr>
        <p:spPr>
          <a:xfrm>
            <a:off x="446606" y="1087108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15EE8F-6E89-40D1-A3CE-7EFA79861721}"/>
              </a:ext>
            </a:extLst>
          </p:cNvPr>
          <p:cNvSpPr txBox="1"/>
          <p:nvPr/>
        </p:nvSpPr>
        <p:spPr>
          <a:xfrm>
            <a:off x="473171" y="3250405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EBAC48-AF6F-4B93-A237-55256643AC8E}"/>
              </a:ext>
            </a:extLst>
          </p:cNvPr>
          <p:cNvSpPr txBox="1"/>
          <p:nvPr/>
        </p:nvSpPr>
        <p:spPr>
          <a:xfrm>
            <a:off x="1685169" y="3250405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1E8187-42EB-49C7-AC25-F74C6118E9E3}"/>
              </a:ext>
            </a:extLst>
          </p:cNvPr>
          <p:cNvSpPr txBox="1"/>
          <p:nvPr/>
        </p:nvSpPr>
        <p:spPr>
          <a:xfrm>
            <a:off x="2970650" y="3250405"/>
            <a:ext cx="2231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313904-9526-4260-90E1-13D79946D5C5}"/>
              </a:ext>
            </a:extLst>
          </p:cNvPr>
          <p:cNvSpPr txBox="1"/>
          <p:nvPr/>
        </p:nvSpPr>
        <p:spPr>
          <a:xfrm>
            <a:off x="493602" y="450770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7BC579-12A5-4A68-A93F-61C1A4715519}"/>
              </a:ext>
            </a:extLst>
          </p:cNvPr>
          <p:cNvSpPr txBox="1"/>
          <p:nvPr/>
        </p:nvSpPr>
        <p:spPr>
          <a:xfrm>
            <a:off x="1689176" y="450770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68AFB8-BDA7-425D-B8E2-624B9FD19126}"/>
              </a:ext>
            </a:extLst>
          </p:cNvPr>
          <p:cNvSpPr txBox="1"/>
          <p:nvPr/>
        </p:nvSpPr>
        <p:spPr>
          <a:xfrm>
            <a:off x="2950612" y="450770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C46476-1493-4BBC-9D98-E59FA2B644EA}"/>
              </a:ext>
            </a:extLst>
          </p:cNvPr>
          <p:cNvSpPr txBox="1"/>
          <p:nvPr/>
        </p:nvSpPr>
        <p:spPr>
          <a:xfrm>
            <a:off x="474366" y="5634202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F8D8AE8-C30D-49BB-B8A4-A5394E15AFF5}"/>
              </a:ext>
            </a:extLst>
          </p:cNvPr>
          <p:cNvSpPr txBox="1"/>
          <p:nvPr/>
        </p:nvSpPr>
        <p:spPr>
          <a:xfrm>
            <a:off x="1685169" y="5634202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EC15A4-55FD-4C04-9DF3-696BFEB149E3}"/>
              </a:ext>
            </a:extLst>
          </p:cNvPr>
          <p:cNvSpPr txBox="1"/>
          <p:nvPr/>
        </p:nvSpPr>
        <p:spPr>
          <a:xfrm>
            <a:off x="2935384" y="5622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7D917D-41F8-4FC9-B446-4A87B56151B3}"/>
              </a:ext>
            </a:extLst>
          </p:cNvPr>
          <p:cNvSpPr txBox="1"/>
          <p:nvPr/>
        </p:nvSpPr>
        <p:spPr>
          <a:xfrm>
            <a:off x="3140144" y="6153478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4CBBCB-661E-4D51-9248-73807807FF81}"/>
              </a:ext>
            </a:extLst>
          </p:cNvPr>
          <p:cNvSpPr txBox="1"/>
          <p:nvPr/>
        </p:nvSpPr>
        <p:spPr>
          <a:xfrm>
            <a:off x="89619" y="323453"/>
            <a:ext cx="15955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A. Profile</a:t>
            </a:r>
          </a:p>
        </p:txBody>
      </p:sp>
    </p:spTree>
    <p:extLst>
      <p:ext uri="{BB962C8B-B14F-4D97-AF65-F5344CB8AC3E}">
        <p14:creationId xmlns:p14="http://schemas.microsoft.com/office/powerpoint/2010/main" val="378857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62836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280296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59683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33519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205757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01945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948031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80154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sparent Background" descr="news post image">
            <a:extLst>
              <a:ext uri="{FF2B5EF4-FFF2-40B4-BE49-F238E27FC236}">
                <a16:creationId xmlns:a16="http://schemas.microsoft.com/office/drawing/2014/main" id="{C50D4FDA-E013-4264-9666-A6B75E3C8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928" r="43243" b="2610"/>
          <a:stretch/>
        </p:blipFill>
        <p:spPr bwMode="auto">
          <a:xfrm>
            <a:off x="0" y="0"/>
            <a:ext cx="3657600" cy="65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0E0FFC-956B-40A9-9BB8-7FF3B318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50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52BBD-56F5-4634-A216-EE8283CFE79B}"/>
              </a:ext>
            </a:extLst>
          </p:cNvPr>
          <p:cNvSpPr/>
          <p:nvPr/>
        </p:nvSpPr>
        <p:spPr>
          <a:xfrm>
            <a:off x="70940" y="1293814"/>
            <a:ext cx="34432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928CCA-D44D-4133-9863-65BD745C4E95}"/>
              </a:ext>
            </a:extLst>
          </p:cNvPr>
          <p:cNvSpPr/>
          <p:nvPr/>
        </p:nvSpPr>
        <p:spPr>
          <a:xfrm>
            <a:off x="466228" y="1646239"/>
            <a:ext cx="762000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485F-0691-43FB-AFB7-9B4333B917F3}"/>
              </a:ext>
            </a:extLst>
          </p:cNvPr>
          <p:cNvSpPr txBox="1"/>
          <p:nvPr/>
        </p:nvSpPr>
        <p:spPr>
          <a:xfrm>
            <a:off x="5402" y="1278961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Your 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50738-2274-43C3-9840-57A7D6A341D8}"/>
              </a:ext>
            </a:extLst>
          </p:cNvPr>
          <p:cNvSpPr txBox="1"/>
          <p:nvPr/>
        </p:nvSpPr>
        <p:spPr>
          <a:xfrm>
            <a:off x="763531" y="1278961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96BBD-3E8A-44D9-B9D6-8EE8BEFBA6BB}"/>
              </a:ext>
            </a:extLst>
          </p:cNvPr>
          <p:cNvSpPr txBox="1"/>
          <p:nvPr/>
        </p:nvSpPr>
        <p:spPr>
          <a:xfrm>
            <a:off x="1509781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45099-6377-407B-BBDC-D8A26F9AD9EF}"/>
              </a:ext>
            </a:extLst>
          </p:cNvPr>
          <p:cNvSpPr txBox="1"/>
          <p:nvPr/>
        </p:nvSpPr>
        <p:spPr>
          <a:xfrm>
            <a:off x="2251079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F29A4F-59A3-4C3C-A59E-D9D626F35FC4}"/>
              </a:ext>
            </a:extLst>
          </p:cNvPr>
          <p:cNvSpPr txBox="1"/>
          <p:nvPr/>
        </p:nvSpPr>
        <p:spPr>
          <a:xfrm>
            <a:off x="2992377" y="1274198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50B3-826F-46AF-BEFE-601CDAF9AA84}"/>
              </a:ext>
            </a:extLst>
          </p:cNvPr>
          <p:cNvSpPr txBox="1"/>
          <p:nvPr/>
        </p:nvSpPr>
        <p:spPr>
          <a:xfrm>
            <a:off x="379671" y="162719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3E2B1-12B3-4401-BCBD-37E8A663EB91}"/>
              </a:ext>
            </a:extLst>
          </p:cNvPr>
          <p:cNvSpPr txBox="1"/>
          <p:nvPr/>
        </p:nvSpPr>
        <p:spPr>
          <a:xfrm>
            <a:off x="247125" y="849296"/>
            <a:ext cx="2936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371B3-6243-463B-84BA-DC1A10C60FAA}"/>
              </a:ext>
            </a:extLst>
          </p:cNvPr>
          <p:cNvSpPr txBox="1"/>
          <p:nvPr/>
        </p:nvSpPr>
        <p:spPr>
          <a:xfrm>
            <a:off x="975508" y="847526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078F4-0686-49FA-88A8-F2F4FAE2D9E6}"/>
              </a:ext>
            </a:extLst>
          </p:cNvPr>
          <p:cNvSpPr txBox="1"/>
          <p:nvPr/>
        </p:nvSpPr>
        <p:spPr>
          <a:xfrm>
            <a:off x="1711758" y="855424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97E35-21E1-46B9-AB87-84C65ED1AAE9}"/>
              </a:ext>
            </a:extLst>
          </p:cNvPr>
          <p:cNvSpPr txBox="1"/>
          <p:nvPr/>
        </p:nvSpPr>
        <p:spPr>
          <a:xfrm>
            <a:off x="2457064" y="855424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82114A-2550-4A5B-8250-A778DAD36565}"/>
              </a:ext>
            </a:extLst>
          </p:cNvPr>
          <p:cNvSpPr txBox="1"/>
          <p:nvPr/>
        </p:nvSpPr>
        <p:spPr>
          <a:xfrm>
            <a:off x="3174697" y="855424"/>
            <a:ext cx="287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F678D-808E-4A74-9E97-7B078383CE7C}"/>
              </a:ext>
            </a:extLst>
          </p:cNvPr>
          <p:cNvSpPr txBox="1"/>
          <p:nvPr/>
        </p:nvSpPr>
        <p:spPr>
          <a:xfrm>
            <a:off x="113107" y="1613066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E3C8D-3F47-4F18-8643-60266469D0CB}"/>
              </a:ext>
            </a:extLst>
          </p:cNvPr>
          <p:cNvSpPr txBox="1"/>
          <p:nvPr/>
        </p:nvSpPr>
        <p:spPr>
          <a:xfrm>
            <a:off x="3150098" y="6164753"/>
            <a:ext cx="271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569F1F-6C02-4DBA-9CA6-AFB8E025DC6B}"/>
              </a:ext>
            </a:extLst>
          </p:cNvPr>
          <p:cNvSpPr txBox="1"/>
          <p:nvPr/>
        </p:nvSpPr>
        <p:spPr>
          <a:xfrm>
            <a:off x="744834" y="1777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03168-6A22-4136-8CAC-D1044C0E3053}"/>
              </a:ext>
            </a:extLst>
          </p:cNvPr>
          <p:cNvSpPr txBox="1"/>
          <p:nvPr/>
        </p:nvSpPr>
        <p:spPr>
          <a:xfrm>
            <a:off x="47549" y="5294314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X. Likes, if any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FF516-3276-443D-90C7-4842D6E8DC31}"/>
              </a:ext>
            </a:extLst>
          </p:cNvPr>
          <p:cNvSpPr txBox="1"/>
          <p:nvPr/>
        </p:nvSpPr>
        <p:spPr>
          <a:xfrm>
            <a:off x="25907" y="5491555"/>
            <a:ext cx="11176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Y. Page Name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593409-0F7E-48EE-B148-A42193B89FF9}"/>
              </a:ext>
            </a:extLst>
          </p:cNvPr>
          <p:cNvSpPr txBox="1"/>
          <p:nvPr/>
        </p:nvSpPr>
        <p:spPr>
          <a:xfrm>
            <a:off x="757394" y="5486791"/>
            <a:ext cx="2614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Rosemary" panose="02000506040000020004" pitchFamily="2" charset="0"/>
                <a:cs typeface="Arial" panose="020B0604020202020204" pitchFamily="34" charset="0"/>
              </a:rPr>
              <a:t>Type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6DAF15-15E5-4AFF-B6E4-C4E10342B707}"/>
              </a:ext>
            </a:extLst>
          </p:cNvPr>
          <p:cNvSpPr txBox="1"/>
          <p:nvPr/>
        </p:nvSpPr>
        <p:spPr>
          <a:xfrm>
            <a:off x="1669942" y="3108869"/>
            <a:ext cx="317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323888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318</Words>
  <Application>Microsoft Office PowerPoint</Application>
  <PresentationFormat>Custom</PresentationFormat>
  <Paragraphs>169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Turner</dc:creator>
  <cp:lastModifiedBy>Eric Turner</cp:lastModifiedBy>
  <cp:revision>1</cp:revision>
  <dcterms:created xsi:type="dcterms:W3CDTF">2019-01-18T15:57:44Z</dcterms:created>
  <dcterms:modified xsi:type="dcterms:W3CDTF">2019-01-25T17:12:58Z</dcterms:modified>
</cp:coreProperties>
</file>